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2013-12-23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2013-12-23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2013-12-23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2013-12-23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2013-12-23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2013-12-23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2013-12-23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2013-12-23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2013-12-23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2013-12-23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2013-12-23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38E63-FE33-44BF-B5A6-508E206BD3DE}" type="datetimeFigureOut">
              <a:rPr lang="ko-KR" altLang="en-US" smtClean="0"/>
              <a:pPr/>
              <a:t>2013-12-23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  <a:latin typeface="한컴 윤고딕 250" pitchFamily="18" charset="-127"/>
                <a:ea typeface="한컴 윤고딕 250" pitchFamily="18" charset="-127"/>
              </a:rPr>
              <a:t>온라인으로 전과 신청하는 방법</a:t>
            </a:r>
            <a:endParaRPr lang="ko-KR" altLang="en-US" dirty="0">
              <a:solidFill>
                <a:schemeClr val="tx2">
                  <a:lumMod val="75000"/>
                </a:schemeClr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47667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한컴 윤고딕 250" pitchFamily="18" charset="-127"/>
                <a:ea typeface="한컴 윤고딕 250" pitchFamily="18" charset="-127"/>
              </a:rPr>
              <a:t>붙임 </a:t>
            </a:r>
            <a:r>
              <a:rPr lang="en-US" altLang="ko-KR" dirty="0" smtClean="0">
                <a:latin typeface="한컴 윤고딕 250" pitchFamily="18" charset="-127"/>
                <a:ea typeface="한컴 윤고딕 250" pitchFamily="18" charset="-127"/>
              </a:rPr>
              <a:t>4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STEP.1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pic>
        <p:nvPicPr>
          <p:cNvPr id="6" name="내용 개체 틀 5" descr="전과신청0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340769"/>
            <a:ext cx="7488832" cy="5206521"/>
          </a:xfrm>
          <a:ln w="50800">
            <a:solidFill>
              <a:schemeClr val="accent5"/>
            </a:solidFill>
          </a:ln>
        </p:spPr>
      </p:pic>
      <p:sp>
        <p:nvSpPr>
          <p:cNvPr id="8" name="모서리가 둥근 직사각형 7"/>
          <p:cNvSpPr/>
          <p:nvPr/>
        </p:nvSpPr>
        <p:spPr>
          <a:xfrm>
            <a:off x="755576" y="5733256"/>
            <a:ext cx="576064" cy="360040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843808" y="2852936"/>
            <a:ext cx="4463081" cy="830997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① 포털 </a:t>
            </a:r>
            <a:r>
              <a:rPr lang="ko-KR" altLang="en-US" sz="2400" dirty="0" err="1" smtClean="0">
                <a:latin typeface="한컴 윤고딕 250" pitchFamily="18" charset="-127"/>
                <a:ea typeface="한컴 윤고딕 250" pitchFamily="18" charset="-127"/>
              </a:rPr>
              <a:t>마이스누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(</a:t>
            </a:r>
            <a:r>
              <a:rPr lang="en-US" altLang="ko-KR" sz="2400" dirty="0" err="1" smtClean="0">
                <a:latin typeface="한컴 윤고딕 250" pitchFamily="18" charset="-127"/>
                <a:ea typeface="한컴 윤고딕 250" pitchFamily="18" charset="-127"/>
              </a:rPr>
              <a:t>mySNU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)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에서</a:t>
            </a:r>
            <a:endParaRPr lang="en-US" altLang="ko-KR" sz="2400" dirty="0" smtClean="0">
              <a:latin typeface="한컴 윤고딕 250" pitchFamily="18" charset="-127"/>
              <a:ea typeface="한컴 윤고딕 250" pitchFamily="18" charset="-127"/>
            </a:endParaRPr>
          </a:p>
          <a:p>
            <a:pPr algn="ctr"/>
            <a:r>
              <a:rPr lang="ko-KR" altLang="en-US" sz="2400" dirty="0" err="1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학적변동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메뉴를 클릭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1835696" y="2348880"/>
            <a:ext cx="648072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763688" y="4941168"/>
            <a:ext cx="2448106" cy="830997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② 왼쪽 메뉴에서 </a:t>
            </a:r>
            <a:endParaRPr lang="en-US" altLang="ko-KR" sz="2400" dirty="0" smtClean="0">
              <a:latin typeface="한컴 윤고딕 250" pitchFamily="18" charset="-127"/>
              <a:ea typeface="한컴 윤고딕 250" pitchFamily="18" charset="-127"/>
            </a:endParaRPr>
          </a:p>
          <a:p>
            <a:pPr algn="ctr"/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전과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를 클</a:t>
            </a:r>
            <a:r>
              <a:rPr lang="ko-KR" altLang="en-US" sz="2400" dirty="0">
                <a:latin typeface="한컴 윤고딕 250" pitchFamily="18" charset="-127"/>
                <a:ea typeface="한컴 윤고딕 250" pitchFamily="18" charset="-127"/>
              </a:rPr>
              <a:t>릭</a:t>
            </a:r>
          </a:p>
        </p:txBody>
      </p:sp>
      <p:sp>
        <p:nvSpPr>
          <p:cNvPr id="10" name="줄무늬가 있는 오른쪽 화살표 9"/>
          <p:cNvSpPr/>
          <p:nvPr/>
        </p:nvSpPr>
        <p:spPr>
          <a:xfrm rot="1344903">
            <a:off x="2401827" y="2593221"/>
            <a:ext cx="614862" cy="447422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" name="줄무늬가 있는 오른쪽 화살표 15"/>
          <p:cNvSpPr/>
          <p:nvPr/>
        </p:nvSpPr>
        <p:spPr>
          <a:xfrm rot="20764782">
            <a:off x="1232413" y="5584621"/>
            <a:ext cx="614862" cy="447422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내용 개체 틀 15" descr="전과신청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412776"/>
            <a:ext cx="7443298" cy="5040560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STEP.2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63888" y="5229200"/>
            <a:ext cx="2808312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①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신청하기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클</a:t>
            </a:r>
            <a:r>
              <a:rPr lang="ko-KR" altLang="en-US" sz="2400" dirty="0">
                <a:latin typeface="한컴 윤고딕 250" pitchFamily="18" charset="-127"/>
                <a:ea typeface="한컴 윤고딕 250" pitchFamily="18" charset="-127"/>
              </a:rPr>
              <a:t>릭</a:t>
            </a:r>
          </a:p>
        </p:txBody>
      </p:sp>
      <p:sp>
        <p:nvSpPr>
          <p:cNvPr id="12" name="모서리가 둥근 직사각형 11"/>
          <p:cNvSpPr/>
          <p:nvPr/>
        </p:nvSpPr>
        <p:spPr>
          <a:xfrm>
            <a:off x="6444208" y="4437112"/>
            <a:ext cx="720080" cy="504056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줄무늬가 있는 오른쪽 화살표 16"/>
          <p:cNvSpPr/>
          <p:nvPr/>
        </p:nvSpPr>
        <p:spPr>
          <a:xfrm rot="7677531">
            <a:off x="6121591" y="4819921"/>
            <a:ext cx="493542" cy="518520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내용 개체 틀 7" descr="전과신청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340768"/>
            <a:ext cx="7488832" cy="5184576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STEP.3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3968" y="4221088"/>
            <a:ext cx="2808312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② </a:t>
            </a:r>
            <a:r>
              <a:rPr lang="en-US" altLang="ko-KR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SEARCH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클릭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!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2267744" y="3284984"/>
            <a:ext cx="4680520" cy="360040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308304" y="3501008"/>
            <a:ext cx="720080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줄무늬가 있는 오른쪽 화살표 10"/>
          <p:cNvSpPr/>
          <p:nvPr/>
        </p:nvSpPr>
        <p:spPr>
          <a:xfrm rot="7920494">
            <a:off x="6841353" y="3847308"/>
            <a:ext cx="60034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644008" y="2132856"/>
            <a:ext cx="2808312" cy="830997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① 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대학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,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학과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,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전공 선택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3" name="줄무늬가 있는 오른쪽 화살표 12"/>
          <p:cNvSpPr/>
          <p:nvPr/>
        </p:nvSpPr>
        <p:spPr>
          <a:xfrm rot="18736112">
            <a:off x="4249221" y="2767218"/>
            <a:ext cx="60034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STEP.4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pic>
        <p:nvPicPr>
          <p:cNvPr id="10" name="내용 개체 틀 9" descr="전과신청2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268760"/>
            <a:ext cx="7704856" cy="5400600"/>
          </a:xfrm>
          <a:ln w="50800">
            <a:solidFill>
              <a:schemeClr val="accent5"/>
            </a:solidFill>
          </a:ln>
        </p:spPr>
      </p:pic>
      <p:sp>
        <p:nvSpPr>
          <p:cNvPr id="14" name="TextBox 13"/>
          <p:cNvSpPr txBox="1"/>
          <p:nvPr/>
        </p:nvSpPr>
        <p:spPr>
          <a:xfrm>
            <a:off x="4499992" y="5013176"/>
            <a:ext cx="2808312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>
                <a:latin typeface="한컴 윤고딕 250" pitchFamily="18" charset="-127"/>
                <a:ea typeface="한컴 윤고딕 250" pitchFamily="18" charset="-127"/>
              </a:rPr>
              <a:t>①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전과신</a:t>
            </a:r>
            <a:r>
              <a:rPr lang="ko-KR" altLang="en-US" sz="2400" dirty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청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클릭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!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7596336" y="4437112"/>
            <a:ext cx="720080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줄무늬가 있는 오른쪽 화살표 10"/>
          <p:cNvSpPr/>
          <p:nvPr/>
        </p:nvSpPr>
        <p:spPr>
          <a:xfrm rot="7920494">
            <a:off x="7129385" y="4639395"/>
            <a:ext cx="60034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 descr="전과신청3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268760"/>
            <a:ext cx="7704856" cy="5445224"/>
          </a:xfrm>
          <a:prstGeom prst="rect">
            <a:avLst/>
          </a:prstGeo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STEP.5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3851920" y="3861048"/>
            <a:ext cx="792088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줄무늬가 있는 오른쪽 화살표 9"/>
          <p:cNvSpPr/>
          <p:nvPr/>
        </p:nvSpPr>
        <p:spPr>
          <a:xfrm rot="5400000">
            <a:off x="3904219" y="4384813"/>
            <a:ext cx="60034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419872" y="5013176"/>
            <a:ext cx="1944216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①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확인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클릭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!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내용 개체 틀 16" descr="전과신청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340768"/>
            <a:ext cx="8280919" cy="5112568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STEP.6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20272" y="2060848"/>
            <a:ext cx="1944216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>
                <a:latin typeface="한컴 윤고딕 250" pitchFamily="18" charset="-127"/>
                <a:ea typeface="한컴 윤고딕 250" pitchFamily="18" charset="-127"/>
              </a:rPr>
              <a:t>②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신청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클릭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!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6444208" y="2852936"/>
            <a:ext cx="792088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줄무늬가 있는 오른쪽 화살표 9"/>
          <p:cNvSpPr/>
          <p:nvPr/>
        </p:nvSpPr>
        <p:spPr>
          <a:xfrm rot="8028952">
            <a:off x="6703544" y="2394759"/>
            <a:ext cx="56591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모서리가 둥근 직사각형 11"/>
          <p:cNvSpPr/>
          <p:nvPr/>
        </p:nvSpPr>
        <p:spPr>
          <a:xfrm>
            <a:off x="3203848" y="4077072"/>
            <a:ext cx="792088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499992" y="4365104"/>
            <a:ext cx="288032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① 본인 핸드폰 번호 확인 후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,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수정 필요할 시에 수정할 것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3" name="줄무늬가 있는 오른쪽 화살표 12"/>
          <p:cNvSpPr/>
          <p:nvPr/>
        </p:nvSpPr>
        <p:spPr>
          <a:xfrm rot="12782531">
            <a:off x="3887074" y="4330014"/>
            <a:ext cx="56591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내용 개체 틀 10" descr="신청완료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600200"/>
            <a:ext cx="8064896" cy="4997152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STEP.7</a:t>
            </a:r>
            <a:r>
              <a:rPr lang="en-US" altLang="ko-KR" sz="3600" dirty="0" smtClean="0">
                <a:latin typeface="한컴 윤고딕 250" pitchFamily="18" charset="-127"/>
                <a:ea typeface="한컴 윤고딕 250" pitchFamily="18" charset="-127"/>
              </a:rPr>
              <a:t>: </a:t>
            </a:r>
            <a:r>
              <a:rPr lang="ko-KR" altLang="en-US" sz="3600" dirty="0" smtClean="0">
                <a:solidFill>
                  <a:srgbClr val="FF5050"/>
                </a:solidFill>
                <a:latin typeface="한컴 윤고딕 250" pitchFamily="18" charset="-127"/>
                <a:ea typeface="한컴 윤고딕 250" pitchFamily="18" charset="-127"/>
              </a:rPr>
              <a:t>신청완료</a:t>
            </a:r>
            <a:endParaRPr lang="ko-KR" altLang="en-US" sz="3600" dirty="0">
              <a:solidFill>
                <a:srgbClr val="FF5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84168" y="5661248"/>
            <a:ext cx="1944216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①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확인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클릭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5004048" y="4869160"/>
            <a:ext cx="792088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줄무늬가 있는 오른쪽 화살표 9"/>
          <p:cNvSpPr/>
          <p:nvPr/>
        </p:nvSpPr>
        <p:spPr>
          <a:xfrm rot="13800107">
            <a:off x="5693884" y="5057741"/>
            <a:ext cx="56591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483768" y="980728"/>
            <a:ext cx="5622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>
                <a:solidFill>
                  <a:schemeClr val="tx2">
                    <a:lumMod val="75000"/>
                  </a:schemeClr>
                </a:solidFill>
                <a:latin typeface="한컴 윤고딕 250" pitchFamily="18" charset="-127"/>
                <a:ea typeface="한컴 윤고딕 250" pitchFamily="18" charset="-127"/>
              </a:rPr>
              <a:t>정상적으로 전과신청이 완료</a:t>
            </a:r>
            <a:r>
              <a:rPr lang="ko-KR" altLang="en-US" sz="2000" dirty="0" smtClean="0">
                <a:latin typeface="한컴 윤고딕 250" pitchFamily="18" charset="-127"/>
                <a:ea typeface="한컴 윤고딕 250" pitchFamily="18" charset="-127"/>
              </a:rPr>
              <a:t>되었을 때의 화면입니다</a:t>
            </a:r>
            <a:endParaRPr lang="ko-KR" altLang="en-US" sz="2000" dirty="0">
              <a:latin typeface="한컴 윤고딕 250" pitchFamily="18" charset="-127"/>
              <a:ea typeface="한컴 윤고딕 250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내용 개체 틀 14" descr="지원서출력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340768"/>
            <a:ext cx="5567044" cy="4896544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STEP.8</a:t>
            </a:r>
            <a:r>
              <a:rPr lang="en-US" altLang="ko-KR" sz="3600" dirty="0" smtClean="0">
                <a:latin typeface="한컴 윤고딕 250" pitchFamily="18" charset="-127"/>
                <a:ea typeface="한컴 윤고딕 250" pitchFamily="18" charset="-127"/>
              </a:rPr>
              <a:t>: </a:t>
            </a:r>
            <a:r>
              <a:rPr lang="ko-KR" altLang="en-US" sz="3600" dirty="0" smtClean="0">
                <a:solidFill>
                  <a:srgbClr val="FF5050"/>
                </a:solidFill>
                <a:latin typeface="한컴 윤고딕 250" pitchFamily="18" charset="-127"/>
                <a:ea typeface="한컴 윤고딕 250" pitchFamily="18" charset="-127"/>
              </a:rPr>
              <a:t>지원</a:t>
            </a:r>
            <a:r>
              <a:rPr lang="ko-KR" altLang="en-US" sz="3600" dirty="0">
                <a:solidFill>
                  <a:srgbClr val="FF5050"/>
                </a:solidFill>
                <a:latin typeface="한컴 윤고딕 250" pitchFamily="18" charset="-127"/>
                <a:ea typeface="한컴 윤고딕 250" pitchFamily="18" charset="-127"/>
              </a:rPr>
              <a:t>서</a:t>
            </a:r>
            <a:r>
              <a:rPr lang="ko-KR" altLang="en-US" sz="3600" dirty="0" smtClean="0">
                <a:solidFill>
                  <a:srgbClr val="FF5050"/>
                </a:solidFill>
                <a:latin typeface="한컴 윤고딕 250" pitchFamily="18" charset="-127"/>
                <a:ea typeface="한컴 윤고딕 250" pitchFamily="18" charset="-127"/>
              </a:rPr>
              <a:t> 출력</a:t>
            </a:r>
            <a:endParaRPr lang="ko-KR" altLang="en-US" sz="3600" dirty="0">
              <a:solidFill>
                <a:srgbClr val="FF5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19664" y="1268760"/>
            <a:ext cx="3024336" cy="3539430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ko-KR" sz="2800" dirty="0" smtClean="0">
              <a:latin typeface="한컴 윤고딕 250" pitchFamily="18" charset="-127"/>
              <a:ea typeface="한컴 윤고딕 250" pitchFamily="18" charset="-127"/>
            </a:endParaRPr>
          </a:p>
          <a:p>
            <a:pPr algn="ctr"/>
            <a:r>
              <a:rPr lang="ko-KR" altLang="en-US" sz="2800" dirty="0" smtClean="0">
                <a:latin typeface="한컴 윤고딕 250" pitchFamily="18" charset="-127"/>
                <a:ea typeface="한컴 윤고딕 250" pitchFamily="18" charset="-127"/>
              </a:rPr>
              <a:t>인적 정보와</a:t>
            </a:r>
            <a:r>
              <a:rPr lang="en-US" altLang="ko-KR" sz="28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800" dirty="0" smtClean="0">
                <a:latin typeface="한컴 윤고딕 250" pitchFamily="18" charset="-127"/>
                <a:ea typeface="한컴 윤고딕 250" pitchFamily="18" charset="-127"/>
              </a:rPr>
              <a:t>신청 정보를 확인한 후</a:t>
            </a:r>
            <a:r>
              <a:rPr lang="en-US" altLang="ko-KR" sz="2800" dirty="0" smtClean="0">
                <a:latin typeface="한컴 윤고딕 250" pitchFamily="18" charset="-127"/>
                <a:ea typeface="한컴 윤고딕 250" pitchFamily="18" charset="-127"/>
              </a:rPr>
              <a:t>, </a:t>
            </a:r>
            <a:r>
              <a:rPr lang="ko-KR" altLang="en-US" sz="2800" dirty="0" smtClean="0">
                <a:latin typeface="한컴 윤고딕 250" pitchFamily="18" charset="-127"/>
                <a:ea typeface="한컴 윤고딕 250" pitchFamily="18" charset="-127"/>
              </a:rPr>
              <a:t>지원서를 출력하여 지도교수님 </a:t>
            </a:r>
            <a:r>
              <a:rPr lang="ko-KR" altLang="en-US" sz="2800" smtClean="0">
                <a:latin typeface="한컴 윤고딕 250" pitchFamily="18" charset="-127"/>
                <a:ea typeface="한컴 윤고딕 250" pitchFamily="18" charset="-127"/>
              </a:rPr>
              <a:t>면담을 받고</a:t>
            </a:r>
            <a:r>
              <a:rPr lang="en-US" altLang="ko-KR" sz="280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endParaRPr lang="en-US" altLang="ko-KR" sz="2800" dirty="0" smtClean="0">
              <a:latin typeface="한컴 윤고딕 250" pitchFamily="18" charset="-127"/>
              <a:ea typeface="한컴 윤고딕 250" pitchFamily="18" charset="-127"/>
            </a:endParaRPr>
          </a:p>
          <a:p>
            <a:pPr algn="ctr"/>
            <a:r>
              <a:rPr lang="ko-KR" altLang="en-US" sz="2800" dirty="0" smtClean="0">
                <a:latin typeface="한컴 윤고딕 250" pitchFamily="18" charset="-127"/>
                <a:ea typeface="한컴 윤고딕 250" pitchFamily="18" charset="-127"/>
              </a:rPr>
              <a:t>학과 사무실에 </a:t>
            </a:r>
            <a:endParaRPr lang="en-US" altLang="ko-KR" sz="2800" dirty="0" smtClean="0">
              <a:latin typeface="한컴 윤고딕 250" pitchFamily="18" charset="-127"/>
              <a:ea typeface="한컴 윤고딕 250" pitchFamily="18" charset="-127"/>
            </a:endParaRPr>
          </a:p>
          <a:p>
            <a:pPr algn="ctr"/>
            <a:r>
              <a:rPr lang="ko-KR" altLang="en-US" sz="2800" dirty="0" smtClean="0">
                <a:latin typeface="한컴 윤고딕 250" pitchFamily="18" charset="-127"/>
                <a:ea typeface="한컴 윤고딕 250" pitchFamily="18" charset="-127"/>
              </a:rPr>
              <a:t>제출하면 끝</a:t>
            </a:r>
            <a:r>
              <a:rPr lang="en-US" altLang="ko-KR" sz="2800" dirty="0" smtClean="0">
                <a:latin typeface="한컴 윤고딕 250" pitchFamily="18" charset="-127"/>
                <a:ea typeface="한컴 윤고딕 250" pitchFamily="18" charset="-127"/>
              </a:rPr>
              <a:t>!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2" name="줄무늬가 있는 오른쪽 화살표 11"/>
          <p:cNvSpPr/>
          <p:nvPr/>
        </p:nvSpPr>
        <p:spPr>
          <a:xfrm rot="8028952">
            <a:off x="5479407" y="4410984"/>
            <a:ext cx="56591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1907704" y="1916832"/>
            <a:ext cx="3744416" cy="79208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4499992" y="3573016"/>
            <a:ext cx="936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한컴 윤고딕 250" pitchFamily="18" charset="-127"/>
                <a:ea typeface="한컴 윤고딕 250" pitchFamily="18" charset="-127"/>
              </a:rPr>
              <a:t>홍길동</a:t>
            </a:r>
            <a:endParaRPr lang="ko-KR" altLang="en-US" dirty="0">
              <a:latin typeface="한컴윤고딕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4355976" y="3501008"/>
            <a:ext cx="1008112" cy="504056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108</Words>
  <Application>Microsoft Office PowerPoint</Application>
  <PresentationFormat>화면 슬라이드 쇼(4:3)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Office 테마</vt:lpstr>
      <vt:lpstr>온라인으로 전과 신청하는 방법</vt:lpstr>
      <vt:lpstr>전과신청 STEP.1</vt:lpstr>
      <vt:lpstr>전과신청 STEP.2</vt:lpstr>
      <vt:lpstr>전과신청 STEP.3</vt:lpstr>
      <vt:lpstr>전과신청 STEP.4</vt:lpstr>
      <vt:lpstr>전과신청 STEP.5</vt:lpstr>
      <vt:lpstr>전과신청 STEP.6</vt:lpstr>
      <vt:lpstr>전과신청 STEP.7: 신청완료</vt:lpstr>
      <vt:lpstr>전과신청 STEP.8: 지원서 출력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온라인으로 전과 신청하는 방법</dc:title>
  <dc:creator>user</dc:creator>
  <cp:lastModifiedBy>user</cp:lastModifiedBy>
  <cp:revision>51</cp:revision>
  <dcterms:created xsi:type="dcterms:W3CDTF">2013-12-19T01:24:18Z</dcterms:created>
  <dcterms:modified xsi:type="dcterms:W3CDTF">2013-12-23T08:17:57Z</dcterms:modified>
</cp:coreProperties>
</file>